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1" r:id="rId4"/>
    <p:sldId id="282" r:id="rId5"/>
    <p:sldId id="284" r:id="rId6"/>
    <p:sldId id="285" r:id="rId7"/>
    <p:sldId id="286" r:id="rId8"/>
    <p:sldId id="287" r:id="rId9"/>
    <p:sldId id="283" r:id="rId10"/>
    <p:sldId id="280" r:id="rId11"/>
    <p:sldId id="288" r:id="rId12"/>
    <p:sldId id="289" r:id="rId13"/>
    <p:sldId id="293" r:id="rId14"/>
    <p:sldId id="290" r:id="rId15"/>
    <p:sldId id="291" r:id="rId16"/>
    <p:sldId id="292" r:id="rId17"/>
    <p:sldId id="294" r:id="rId18"/>
    <p:sldId id="299" r:id="rId19"/>
    <p:sldId id="295" r:id="rId20"/>
    <p:sldId id="296" r:id="rId21"/>
    <p:sldId id="297" r:id="rId22"/>
    <p:sldId id="298" r:id="rId23"/>
    <p:sldId id="300" r:id="rId24"/>
    <p:sldId id="301" r:id="rId25"/>
    <p:sldId id="302" r:id="rId26"/>
    <p:sldId id="303" r:id="rId27"/>
    <p:sldId id="304" r:id="rId28"/>
    <p:sldId id="257" r:id="rId29"/>
    <p:sldId id="258" r:id="rId30"/>
    <p:sldId id="259" r:id="rId31"/>
    <p:sldId id="260" r:id="rId32"/>
    <p:sldId id="261" r:id="rId33"/>
    <p:sldId id="262" r:id="rId34"/>
    <p:sldId id="265" r:id="rId35"/>
    <p:sldId id="263" r:id="rId36"/>
    <p:sldId id="264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306" r:id="rId51"/>
    <p:sldId id="305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B5ED-F2C2-30A1-BD63-B2A704266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0D8C1-6770-3C2B-C4E2-AE0FE0F4F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22FEF-6D38-1AE9-5EC2-2D85B041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EB47-7E0E-73F9-7E2F-D168A701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FE67E-CB72-6D1D-7033-3F3524F8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1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52DE-D3FD-CC9F-EF00-4F396DFA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A6E88-0FAE-C8AE-06E3-D10312C95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CF3A-70E2-D4B5-B25E-5F112506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4731A-FB04-1BE4-1CA7-B500CA41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2F7A7-FB11-05E9-47FF-683DF394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107AB-D6D9-5145-7DD3-71382F601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11C9E-EC4E-9344-807E-71AFA4FC0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AEFC0-C708-6875-49F4-25EB51AC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1A65-EA51-4C3E-BEAA-F32605C8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A0FF-B391-0033-59A3-DC477242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5639-7EF6-E050-2BCE-74D0C829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030FB-AA32-F5E3-7594-ADA69B16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1F372-2683-FE00-6182-E512ECE7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A377-9548-CDAF-33E0-7C974201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3E6FA-D6E6-F9FA-E232-AA8E9FCD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5965-F71E-4A93-B5BE-861BDB34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0C872-CDA5-8EB6-F67A-A71CECC0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6B013-B2C9-B45F-58BE-F0F48457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B4816-0D2A-AAD3-37EB-F579E436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B1AA-AB5B-6B9F-1117-1EA5623E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1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B36C-09D1-7B2C-450F-C7DB4E58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245E-AAB0-224C-14ED-E995F7228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2EAD2-D02B-1ECE-446C-004966AA2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21BD-D091-4730-D612-BECE8A85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436AF-9FC0-2ABC-2C6A-2C8AC6C0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E0EFC-05EF-4557-9284-D13CC540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2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E8A1-AFD4-DF48-57D9-332ED573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D9D92-6B5E-71E5-5E02-4E4E9E919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75D98-D4A7-5A1E-62E2-FC3D5D45F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80077-5BAF-900E-04ED-FB5B05A37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6D58B-2592-1A93-4E0F-F56C50E52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7CD68-8A44-D134-2B44-E270D35B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EB6E2-D975-0D13-B2AF-F520559A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5545F-2FB0-437C-5832-91B2DE68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9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623-ECD8-AA21-5FF0-B6CC0E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2753-1981-824E-42E2-197DD29E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47F26-691F-E057-0B77-C3BCAD32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95C6A-C32A-7D94-6F73-BC66A1DF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1FF61-7F31-71D9-FD86-50AF27D6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0CF55-7EA4-67C7-32E8-28C55444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58D25-008A-D40B-157B-943E3F8E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3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8993-F862-3377-4FAE-6649FE19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C1D1-1572-6AD6-E815-A1F5BD0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A2D3E-81A2-D110-1336-02AEE4C4D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99F1-0E8A-135A-88E5-A7E9745C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5CEC1-B6E7-094D-89D0-FAC502FF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9C04F-24D8-5D0F-627F-07F8FBB4E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2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1A66-740A-E751-A047-D897E93E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9D198-5A05-8E3D-5B07-3AA33C4C5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549ED-9FFC-FE8E-F558-5F4A2F8DC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4F92E-CD90-42FD-51FF-F92DB4A7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08E6B-A636-94A6-4092-064D78E6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7252-7F30-55FB-AA8B-CAF98C45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5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9E63B-9E36-C47C-C77E-D9802461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5A476-BAD7-3FBE-C954-7B52CEA8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E0E8-FE7D-FB3E-4254-3EE6EFAC6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5F50-65A8-4CD4-BC69-027B63893E59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0784-BD81-D506-5DB1-4EF45756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92CD-8C38-4AF8-53BF-15A6945DA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DE64F-CE14-4F5F-B83C-D6E53E6A9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ED40-4F13-DE37-30A7-CD5B20A66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Query Demo</a:t>
            </a:r>
          </a:p>
        </p:txBody>
      </p:sp>
    </p:spTree>
    <p:extLst>
      <p:ext uri="{BB962C8B-B14F-4D97-AF65-F5344CB8AC3E}">
        <p14:creationId xmlns:p14="http://schemas.microsoft.com/office/powerpoint/2010/main" val="382934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8357-2E88-0930-98BB-86666D1B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8159-70B5-FD52-D813-766FBC1E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D5E47-A8B5-F516-2896-B1E68F320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87"/>
            <a:ext cx="12192000" cy="59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D9C6-3591-671C-50DB-82EA6A98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A857-10F1-2982-D207-614723AA2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8259-EDA7-C6B6-214D-89FE0507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152"/>
            <a:ext cx="12192000" cy="50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C4A1-ED10-8201-1917-68E9D664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40D1F-6A3E-AAA9-20DC-7256D7B8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19403-4005-A08A-34EA-628F9267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863"/>
            <a:ext cx="12192000" cy="49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9C98-43AA-CE3B-B4D7-231E768D0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gcloud</a:t>
            </a:r>
            <a:r>
              <a:rPr lang="en-US" dirty="0"/>
              <a:t> projects list</a:t>
            </a:r>
          </a:p>
          <a:p>
            <a:pPr marL="0" indent="0">
              <a:buNone/>
            </a:pPr>
            <a:r>
              <a:rPr lang="en-US" dirty="0" err="1"/>
              <a:t>gcloud</a:t>
            </a:r>
            <a:r>
              <a:rPr lang="en-US" dirty="0"/>
              <a:t> config set project &lt;</a:t>
            </a:r>
            <a:r>
              <a:rPr lang="en-US" dirty="0" err="1"/>
              <a:t>project_name</a:t>
            </a:r>
            <a:r>
              <a:rPr lang="en-US" dirty="0"/>
              <a:t>&gt;-&lt;</a:t>
            </a:r>
            <a:r>
              <a:rPr lang="en-US" dirty="0" err="1"/>
              <a:t>projectNumber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3773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CD03F-30F6-4958-66D5-166E390D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2116E-4D6E-DC92-5E6A-6CBEF227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A2A93-315A-E1DB-0DE5-84E37F77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847725"/>
            <a:ext cx="113633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8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44F77-A9DE-8A1D-E131-FE68746A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" y="2216728"/>
            <a:ext cx="12240960" cy="20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FD30F-31C3-704A-1364-0A2F8C4B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39125" cy="65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CC98C-72A7-6D3E-2304-9D41A163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4008221"/>
            <a:ext cx="116871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8EA59-F812-DDF2-E33D-4D03576D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724150"/>
            <a:ext cx="11772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2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0455-F917-3052-4F77-BA506224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A5E0-9DBF-60E0-656D-377A1514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f= open(&lt;filename&gt;).</a:t>
            </a:r>
            <a:r>
              <a:rPr lang="en-US" dirty="0" err="1"/>
              <a:t>readlines</a:t>
            </a:r>
            <a:r>
              <a:rPr lang="en-US" dirty="0"/>
              <a:t>()</a:t>
            </a:r>
          </a:p>
          <a:p>
            <a:r>
              <a:rPr lang="en-US" dirty="0" err="1"/>
              <a:t>Fout</a:t>
            </a:r>
            <a:r>
              <a:rPr lang="en-US" dirty="0"/>
              <a:t> = open(“&lt;filename&gt;”,”w”)</a:t>
            </a:r>
          </a:p>
          <a:p>
            <a:r>
              <a:rPr lang="en-US" dirty="0"/>
              <a:t>For I </a:t>
            </a:r>
            <a:r>
              <a:rPr lang="en-US" dirty="0" err="1"/>
              <a:t>inrange</a:t>
            </a:r>
            <a:r>
              <a:rPr lang="en-US" dirty="0"/>
              <a:t> (5000):</a:t>
            </a:r>
          </a:p>
          <a:p>
            <a:r>
              <a:rPr lang="en-US" dirty="0"/>
              <a:t>    </a:t>
            </a:r>
            <a:r>
              <a:rPr lang="en-US" dirty="0" err="1"/>
              <a:t>fout.write</a:t>
            </a:r>
            <a:r>
              <a:rPr lang="en-US" dirty="0"/>
              <a:t>(f[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2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8453-B6A5-B4B3-505F-D4A6D957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69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C1773-EB5A-025F-CB25-82DD658C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471"/>
            <a:ext cx="12192000" cy="54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BECB-385B-7DAF-5C82-EF070D80E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26DB-CF9C-EAD1-9CF0-58F4D6A51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1820399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3EAB1-9DE8-97C6-6FEE-50CB058DB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447675"/>
            <a:ext cx="8239125" cy="59626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6B469D-625F-9D4E-6894-B5147F70E650}"/>
              </a:ext>
            </a:extLst>
          </p:cNvPr>
          <p:cNvSpPr/>
          <p:nvPr/>
        </p:nvSpPr>
        <p:spPr>
          <a:xfrm>
            <a:off x="4364182" y="5569527"/>
            <a:ext cx="1260763" cy="607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2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23C-6618-DFFB-F2A9-B5B6C960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B574B-D1DA-7F34-C10D-A5C65BE64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109E8-346A-47CF-7B2D-4960C9D0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599"/>
            <a:ext cx="12192000" cy="55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1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2CB2-9735-86AA-AA47-20C2EEF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3265-6848-9FFD-6145-78EB8723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4E54B-599E-A727-FF89-A032033C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5DA8-F156-1F5A-319D-9547E7CC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18A6B-5497-64B9-CE64-87654CB5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39234-3595-C0E8-F4C2-1C93317F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725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45D2-52E8-E5B5-5CB0-8EB862AA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A7E73-31D2-1769-E100-DD6E8C87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410450" cy="59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C8A27-744A-8677-1C46-9CFAE85F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5626"/>
            <a:ext cx="12192000" cy="55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4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B62B58-9C7E-7D98-0C75-5DCBB650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577"/>
            <a:ext cx="12192000" cy="42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4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A1742B-916C-089C-9A7F-41CA968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20"/>
            <a:ext cx="12192000" cy="43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0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B6C-11E9-48A0-C08E-5DEEE9A7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0741-13C3-B40D-F20D-B797DA30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47F1-B192-68D0-1B25-31A5060E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A66A-81A8-65B8-82F1-592F260A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CB55-BC5D-DD6D-A26A-72A4ADEB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637"/>
            <a:ext cx="107061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8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5BD6-8152-D16A-B4CB-AC0CED7F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C6BF-CB38-7F72-CAD5-121B82A7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406C6-CF77-9233-4C38-BED0805F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0802-596B-5347-7785-30AC6E9C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8A9A-1E80-6CFA-754C-3033754E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8BD33-533B-7F84-C6B9-A33E6C50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3" y="0"/>
            <a:ext cx="11664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57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F042-1396-A0E9-BB1C-D8372912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B4C8-1792-F800-FD23-02A82215E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ABA92-7EA2-F47F-01E5-BC146CC0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14312"/>
            <a:ext cx="106775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985-F459-79D5-46F4-1BA03A5B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87C8-89DC-7B9A-E40F-3DAC4C6B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9948A-698E-022B-97F6-9250A493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921"/>
            <a:ext cx="12192000" cy="64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8155-CAA8-9657-4DDB-6F88433D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4871-7B4C-F89C-9E48-3B4B8E69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AD14B-459D-AEF2-1D1E-DE3E7752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14312"/>
            <a:ext cx="1067752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28F2-4658-891D-CA61-290FAE8A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D6BD5-F751-0618-05E2-5C16BA7C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8DD1C-2C72-947F-E511-7F37885C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00012"/>
            <a:ext cx="107061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8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0CB0-00DD-8522-4C82-6FA6DC77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F520-258C-79F3-69A8-B168BDBA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fresh!</a:t>
            </a:r>
          </a:p>
          <a:p>
            <a:r>
              <a:rPr lang="en-US" dirty="0"/>
              <a:t>Create new billing account</a:t>
            </a:r>
          </a:p>
          <a:p>
            <a:r>
              <a:rPr lang="en-US" dirty="0"/>
              <a:t>Create new project!</a:t>
            </a:r>
          </a:p>
          <a:p>
            <a:r>
              <a:rPr lang="en-US" dirty="0"/>
              <a:t>Now go to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372866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C622-6DA4-89CE-DABE-8C6D8C34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49D0-5DFA-109C-23CC-7A53FA6E6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A2D3-CD31-D06B-1EF8-E216F4BD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47"/>
            <a:ext cx="12192000" cy="56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C58A-733D-E15B-4C7D-7C04371A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8E501-46B4-ADD4-41B7-33BDF017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77E84-66AB-D61F-D438-8A3CB4D5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150"/>
            <a:ext cx="12237100" cy="47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2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7634-32C1-9EFD-8E21-26940782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CE70-9BC8-E557-B4A4-E59D60CB5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49D7-6B91-5882-A472-A6A3D1CC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56" y="0"/>
            <a:ext cx="10498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68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FC0D-A9F6-B11F-BE7E-B3788570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AF96-63A2-56A6-E589-DB9D673E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9C096-7481-4E7E-27A3-AE0A7E00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7"/>
            <a:ext cx="12192000" cy="68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7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6687-104E-3E36-EB2C-F860DEEF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E5F9-C8C7-35C0-892F-277A3BDB2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D1517-A280-0C9C-885D-2E1D63EE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80962"/>
            <a:ext cx="104965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1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AE43-AD2E-2688-5C40-2B7E8671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E305-70B2-1DC5-929D-9ADA31798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3949E-D00B-A444-0BAE-C9C9DAD8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11"/>
            <a:ext cx="12192000" cy="58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83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5950-A0D2-AA4B-9904-53B5A1EA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A2E38-B9C2-346C-5ECA-FC64338AD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80996-C859-BD13-9DDB-99FE6661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261495"/>
            <a:ext cx="10374173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47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1416-6282-5FEB-7891-8C2F68A6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695B-BD28-065E-7A45-FF27B2C2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5D448-6624-2530-342F-FBA30558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394864"/>
            <a:ext cx="1067901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07EA-2010-1786-D95C-B92484EF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D98A-C906-F4C7-340E-7839FE236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F56A7-63D0-D04A-9BCD-99192829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2066735"/>
            <a:ext cx="1065043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6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7215-AAFA-ED73-237C-436CB869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DE08-8C9D-7188-CE08-DB25F2FA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9D56E-906B-6506-11C5-C22CC9CB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37626"/>
            <a:ext cx="1070759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E899-2444-AF85-9560-3B6770FE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D8F3-B7B8-DD7A-9B8E-17B14D28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1576-4CD0-71D8-BBDC-3402ED3E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2662130"/>
            <a:ext cx="5896798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52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1A26-8A6E-A94D-9F61-F2DEF00B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C128-BFEF-D9A4-72A7-F75D620A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DFAC2-D017-CAA7-7B7C-EDF69F6A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071762"/>
            <a:ext cx="1073617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1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4580-CBA6-FB4E-88B9-58997747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4CB1F-B555-DC7C-1FA7-DBD37AC21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1E6A6-E31D-CF70-8E8A-2729D577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7378"/>
            <a:ext cx="12192000" cy="17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11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9F99-8185-580D-EC5C-DAACB7D4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BCEB-7D81-677E-DC78-31C7184D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825C5-15AE-D3CF-F963-CA9AE42D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86" y="0"/>
            <a:ext cx="756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18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3308-06D1-156B-A19A-63015F77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B0D5-5502-244A-CC67-43D40460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BA22A-EF61-0E50-BACD-AA2C756B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052"/>
            <a:ext cx="12192000" cy="55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06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99AE-490F-65D5-AB7F-E92074ED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9297-BA23-E9F7-CD79-9A10AA44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1BD7F-4029-6104-EF45-84508816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24"/>
            <a:ext cx="12192000" cy="63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1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4EFC-6A07-C6F8-2B74-1C5364C1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A70F-924F-E63C-A196-0F5A9892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283E8-A4F4-4F6F-E43A-137F021ED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938"/>
            <a:ext cx="12192000" cy="59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9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3123-BF19-74B7-F122-8AE1A582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redshift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BAE1-B594-790C-0D17-2F04EB84C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01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E5C9-74A0-2B05-C1EB-58B5B4B5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F9A6-2EAD-E055-3E38-08172997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032F-F380-E897-3D2E-A75E2008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34" y="0"/>
            <a:ext cx="8671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09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F746-4F84-1A31-12C3-547EDB99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DD5A-D899-3F88-99ED-98D08E55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A12D0-8291-A4A7-88FE-4CC5CF43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842962"/>
            <a:ext cx="66865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1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562C-4C73-877D-2D58-EC02F2C8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37AA-CC23-0D74-6A1A-5335103E5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https://www.youtube.com/watch?v=8b58xGDHIog</a:t>
            </a:r>
          </a:p>
        </p:txBody>
      </p:sp>
    </p:spTree>
    <p:extLst>
      <p:ext uri="{BB962C8B-B14F-4D97-AF65-F5344CB8AC3E}">
        <p14:creationId xmlns:p14="http://schemas.microsoft.com/office/powerpoint/2010/main" val="2223924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E779-323C-3A4C-BBDB-092C7D00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88AF-2EDC-4514-79D0-EED45D2F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https://www.youtube.com/watch?v=8b58xGDHIog</a:t>
            </a:r>
          </a:p>
        </p:txBody>
      </p:sp>
    </p:spTree>
    <p:extLst>
      <p:ext uri="{BB962C8B-B14F-4D97-AF65-F5344CB8AC3E}">
        <p14:creationId xmlns:p14="http://schemas.microsoft.com/office/powerpoint/2010/main" val="393088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2ACF-FE34-9514-F855-74CC7D86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274E-28CE-A707-CB38-8A81C6CE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257C1-F536-0586-75DF-E683D38C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13"/>
            <a:ext cx="12192000" cy="62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D9B0-0F53-05AF-90AC-2044208E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6B8-B455-5FF6-88BA-B6F290C84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project</a:t>
            </a:r>
          </a:p>
        </p:txBody>
      </p:sp>
    </p:spTree>
    <p:extLst>
      <p:ext uri="{BB962C8B-B14F-4D97-AF65-F5344CB8AC3E}">
        <p14:creationId xmlns:p14="http://schemas.microsoft.com/office/powerpoint/2010/main" val="21986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8FE9-7286-CB7C-E816-B57EAFD4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B0D2C-8652-DF6C-E41A-A8A76891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C1C75-AD08-6A63-C998-592C0C81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67"/>
            <a:ext cx="12192000" cy="59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AF63-A180-F32F-27FE-1A137C4D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14224-EFB2-3B19-5543-8EDC930F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3DFEC-D8E6-B8FA-9CB2-830D5BC6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1"/>
            <a:ext cx="12192000" cy="68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101</Words>
  <Application>Microsoft Office PowerPoint</Application>
  <PresentationFormat>Widescreen</PresentationFormat>
  <Paragraphs>17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Big Query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redshift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ostrowski</dc:creator>
  <cp:lastModifiedBy>david ostrowski</cp:lastModifiedBy>
  <cp:revision>24</cp:revision>
  <dcterms:created xsi:type="dcterms:W3CDTF">2022-10-09T21:17:43Z</dcterms:created>
  <dcterms:modified xsi:type="dcterms:W3CDTF">2024-01-24T02:16:49Z</dcterms:modified>
</cp:coreProperties>
</file>